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varScale="1">
        <p:scale>
          <a:sx n="62" d="100"/>
          <a:sy n="62" d="100"/>
        </p:scale>
        <p:origin x="76" y="4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ableStyles" Target="tableStyle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8.jpeg"/><Relationship Id="rId2" Type="http://schemas.openxmlformats.org/officeDocument/2006/relationships/image" Target="../media/image97.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6.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7.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image" Target="../media/image109.png"/><Relationship Id="rId1" Type="http://schemas.openxmlformats.org/officeDocument/2006/relationships/slideLayout" Target="../slideLayouts/slideLayout7.xml"/><Relationship Id="rId4" Type="http://schemas.openxmlformats.org/officeDocument/2006/relationships/image" Target="../media/image111.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jpeg"/><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5" Type="http://schemas.openxmlformats.org/officeDocument/2006/relationships/image" Target="../media/image20.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7.emf"/></Relationships>
</file>

<file path=ppt/slides/_rels/slide3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image" Target="../media/image30.jpe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7.gif"/><Relationship Id="rId2" Type="http://schemas.openxmlformats.org/officeDocument/2006/relationships/image" Target="../media/image36.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7.xml"/><Relationship Id="rId4" Type="http://schemas.openxmlformats.org/officeDocument/2006/relationships/image" Target="../media/image50.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9.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2.png"/></Relationships>
</file>

<file path=ppt/slides/_rels/slide8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 Id="rId4" Type="http://schemas.openxmlformats.org/officeDocument/2006/relationships/image" Target="../media/image66.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vsdx"/><Relationship Id="rId7" Type="http://schemas.openxmlformats.org/officeDocument/2006/relationships/image" Target="../media/image73.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emf"/></Relationships>
</file>

<file path=ppt/slides/_rels/slide8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5" Type="http://schemas.openxmlformats.org/officeDocument/2006/relationships/image" Target="../media/image83.png"/><Relationship Id="rId4" Type="http://schemas.openxmlformats.org/officeDocument/2006/relationships/image" Target="../media/image82.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4.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2.png"/><Relationship Id="rId3" Type="http://schemas.openxmlformats.org/officeDocument/2006/relationships/image" Target="../media/image87.png"/><Relationship Id="rId7" Type="http://schemas.openxmlformats.org/officeDocument/2006/relationships/image" Target="../media/image91.png"/><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png"/></Relationships>
</file>

<file path=ppt/slides/_rels/slide98.xml.rels><?xml version="1.0" encoding="UTF-8" standalone="yes"?>
<Relationships xmlns="http://schemas.openxmlformats.org/package/2006/relationships"><Relationship Id="rId3" Type="http://schemas.openxmlformats.org/officeDocument/2006/relationships/image" Target="../media/image94.jpe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png"/></Relationships>
</file>

<file path=ppt/slides/_rels/slide99.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smtClean="0">
                <a:solidFill>
                  <a:srgbClr val="FF0000"/>
                </a:solidFill>
              </a:rPr>
              <a:t>学习一下</a:t>
            </a:r>
            <a:r>
              <a:rPr kumimoji="1" lang="en-US" altLang="zh-CN" dirty="0" smtClean="0">
                <a:solidFill>
                  <a:srgbClr val="FF0000"/>
                </a:solidFill>
              </a:rPr>
              <a:t>Android</a:t>
            </a:r>
            <a:r>
              <a:rPr kumimoji="1" lang="zh-CN" altLang="en-US" dirty="0" smtClean="0">
                <a:solidFill>
                  <a:srgbClr val="FF0000"/>
                </a:solidFill>
              </a:rPr>
              <a:t>的</a:t>
            </a:r>
            <a:r>
              <a:rPr kumimoji="1" lang="en-US" altLang="zh-CN" dirty="0" smtClean="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smtClean="0"/>
              <a:t>各种</a:t>
            </a:r>
            <a:r>
              <a:rPr kumimoji="1" lang="en-US" altLang="zh-CN" dirty="0" smtClean="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smtClean="0"/>
              <a:t>也被叫做</a:t>
            </a:r>
            <a:r>
              <a:rPr kumimoji="1" lang="en-US" altLang="zh-CN" dirty="0" smtClean="0"/>
              <a:t>App Manager</a:t>
            </a:r>
            <a:r>
              <a:rPr kumimoji="1" lang="zh-CN" altLang="en-US" dirty="0" smtClean="0"/>
              <a:t>层</a:t>
            </a:r>
            <a:endParaRPr kumimoji="1" lang="en-US" altLang="zh-CN" dirty="0" smtClean="0"/>
          </a:p>
          <a:p>
            <a:r>
              <a:rPr kumimoji="1" lang="zh-CN" altLang="en-US" dirty="0" smtClean="0"/>
              <a:t>可以理解为各种</a:t>
            </a:r>
            <a:r>
              <a:rPr kumimoji="1" lang="en-US" altLang="zh-CN" dirty="0" smtClean="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smtClean="0"/>
              <a:t>Hardware Abstract Layer</a:t>
            </a:r>
          </a:p>
          <a:p>
            <a:pPr marL="171450" indent="-171450">
              <a:buFont typeface="Arial" panose="020B0604020202020204" pitchFamily="34" charset="0"/>
              <a:buChar char="•"/>
            </a:pPr>
            <a:r>
              <a:rPr kumimoji="1" lang="zh-CN" altLang="en-US" sz="1400" dirty="0" smtClean="0"/>
              <a:t>各种</a:t>
            </a:r>
            <a:r>
              <a:rPr kumimoji="1" lang="en-US" altLang="zh-CN" sz="1400" dirty="0" smtClean="0"/>
              <a:t>Lib(</a:t>
            </a:r>
            <a:r>
              <a:rPr kumimoji="1" lang="zh-CN" altLang="en-US" sz="1400" dirty="0" smtClean="0"/>
              <a:t>包括上层用的</a:t>
            </a:r>
            <a:r>
              <a:rPr kumimoji="1" lang="en-US" altLang="zh-CN" sz="1400" dirty="0" smtClean="0"/>
              <a:t>lib</a:t>
            </a:r>
            <a:r>
              <a:rPr kumimoji="1" lang="zh-CN" altLang="en-US" sz="1400" dirty="0" smtClean="0"/>
              <a:t>，也包括</a:t>
            </a:r>
            <a:r>
              <a:rPr lang="zh-CN" altLang="en-US" sz="1400" dirty="0" smtClean="0"/>
              <a:t>向下与</a:t>
            </a:r>
            <a:r>
              <a:rPr lang="en-US" altLang="zh-CN" sz="1400" dirty="0" smtClean="0"/>
              <a:t>vender</a:t>
            </a:r>
            <a:r>
              <a:rPr lang="zh-CN" altLang="en-US" sz="1400" dirty="0" smtClean="0"/>
              <a:t>层用的</a:t>
            </a:r>
            <a:r>
              <a:rPr lang="en-US" altLang="zh-CN" sz="1400" dirty="0" smtClean="0"/>
              <a:t>lib</a:t>
            </a:r>
            <a:r>
              <a:rPr kumimoji="1" lang="en-US" altLang="zh-CN" sz="1400" dirty="0" smtClean="0"/>
              <a:t>)</a:t>
            </a:r>
          </a:p>
          <a:p>
            <a:pPr marL="171450" indent="-171450">
              <a:buFont typeface="Arial" panose="020B0604020202020204" pitchFamily="34" charset="0"/>
              <a:buChar char="•"/>
            </a:pPr>
            <a:r>
              <a:rPr lang="en-US" altLang="zh-CN" sz="1400" dirty="0" smtClean="0"/>
              <a:t>HAL</a:t>
            </a:r>
            <a:r>
              <a:rPr lang="zh-CN" altLang="en-US" sz="1400" dirty="0" smtClean="0"/>
              <a:t>的</a:t>
            </a:r>
            <a:r>
              <a:rPr lang="en-US" altLang="zh-CN" sz="1400" dirty="0" smtClean="0"/>
              <a:t>lib</a:t>
            </a:r>
            <a:r>
              <a:rPr lang="zh-CN" altLang="en-US" sz="1400" dirty="0" smtClean="0"/>
              <a:t>举例就是与</a:t>
            </a:r>
            <a:r>
              <a:rPr lang="en-US" altLang="zh-CN" sz="1400" dirty="0" smtClean="0"/>
              <a:t>GPS</a:t>
            </a:r>
            <a:r>
              <a:rPr lang="zh-CN" altLang="en-US" sz="1400" dirty="0" smtClean="0"/>
              <a:t>硬件通信的</a:t>
            </a:r>
            <a:r>
              <a:rPr lang="en-US" altLang="zh-CN" sz="1400" dirty="0" smtClean="0"/>
              <a:t>lib</a:t>
            </a:r>
            <a:r>
              <a:rPr lang="zh-CN" altLang="en-US" sz="1400" dirty="0" smtClean="0"/>
              <a:t>，与</a:t>
            </a:r>
            <a:r>
              <a:rPr lang="en-US" altLang="zh-CN" sz="1400" dirty="0" err="1" smtClean="0"/>
              <a:t>WiFi</a:t>
            </a:r>
            <a:r>
              <a:rPr lang="zh-CN" altLang="en-US" sz="1400" dirty="0" smtClean="0"/>
              <a:t>通信的</a:t>
            </a:r>
            <a:r>
              <a:rPr lang="en-US" altLang="zh-CN" sz="1400" dirty="0" smtClean="0"/>
              <a:t>lib…</a:t>
            </a:r>
          </a:p>
          <a:p>
            <a:pPr marL="171450" indent="-171450">
              <a:buFont typeface="Arial" panose="020B0604020202020204" pitchFamily="34" charset="0"/>
              <a:buChar char="•"/>
            </a:pPr>
            <a:r>
              <a:rPr kumimoji="1" lang="zh-CN" altLang="en-US" sz="1400" dirty="0" smtClean="0"/>
              <a:t>这些</a:t>
            </a:r>
            <a:r>
              <a:rPr kumimoji="1" lang="en-US" altLang="zh-CN" sz="1400" dirty="0" smtClean="0"/>
              <a:t>HAL</a:t>
            </a:r>
            <a:r>
              <a:rPr kumimoji="1" lang="zh-CN" altLang="en-US" sz="1400" dirty="0" smtClean="0"/>
              <a:t>的</a:t>
            </a:r>
            <a:r>
              <a:rPr kumimoji="1" lang="en-US" altLang="zh-CN" sz="1400" dirty="0" smtClean="0"/>
              <a:t>lib</a:t>
            </a:r>
            <a:r>
              <a:rPr lang="zh-CN" altLang="en-US" sz="1400" dirty="0" smtClean="0"/>
              <a:t>是用</a:t>
            </a:r>
            <a:r>
              <a:rPr lang="en-US" altLang="zh-CN" sz="1400" dirty="0" smtClean="0"/>
              <a:t>HIDL</a:t>
            </a:r>
            <a:r>
              <a:rPr lang="zh-CN" altLang="en-US" sz="1400" dirty="0" smtClean="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smtClean="0"/>
              <a:t>这个</a:t>
            </a:r>
            <a:r>
              <a:rPr kumimoji="1" lang="en-US" altLang="zh-CN" dirty="0" smtClean="0"/>
              <a:t>Architecture</a:t>
            </a:r>
            <a:r>
              <a:rPr kumimoji="1" lang="zh-CN" altLang="en-US" dirty="0" smtClean="0"/>
              <a:t>不太全面</a:t>
            </a:r>
            <a:endParaRPr kumimoji="1" lang="en-US" altLang="zh-CN" dirty="0" smtClean="0"/>
          </a:p>
          <a:p>
            <a:r>
              <a:rPr lang="en-US" altLang="zh-CN" dirty="0" smtClean="0"/>
              <a:t>App</a:t>
            </a:r>
            <a:r>
              <a:rPr lang="zh-CN" altLang="en-US" dirty="0" smtClean="0"/>
              <a:t>层和</a:t>
            </a:r>
            <a:r>
              <a:rPr lang="en-US" altLang="zh-CN" dirty="0" smtClean="0"/>
              <a:t>Kernel</a:t>
            </a:r>
            <a:r>
              <a:rPr lang="zh-CN" altLang="en-US" dirty="0" smtClean="0"/>
              <a:t>层之间应该还有一个</a:t>
            </a:r>
            <a:r>
              <a:rPr lang="en-US" altLang="zh-CN" b="1" dirty="0" smtClean="0">
                <a:solidFill>
                  <a:srgbClr val="FF0000"/>
                </a:solidFill>
              </a:rPr>
              <a:t>Middleware</a:t>
            </a:r>
            <a:r>
              <a:rPr lang="zh-CN" altLang="en-US" dirty="0" smtClean="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smtClean="0"/>
              <a:t>Kernel</a:t>
            </a:r>
          </a:p>
          <a:p>
            <a:pPr marL="285750" indent="-285750">
              <a:buFont typeface="Arial" panose="020B0604020202020204" pitchFamily="34" charset="0"/>
              <a:buChar char="•"/>
            </a:pPr>
            <a:r>
              <a:rPr kumimoji="1" lang="zh-CN" altLang="en-US" sz="1400" dirty="0" smtClean="0"/>
              <a:t>这层有很多</a:t>
            </a:r>
            <a:r>
              <a:rPr kumimoji="1" lang="en-US" altLang="zh-CN" sz="1400" dirty="0" smtClean="0"/>
              <a:t>Driver</a:t>
            </a:r>
            <a:r>
              <a:rPr kumimoji="1" lang="zh-CN" altLang="en-US" sz="1400" dirty="0" smtClean="0"/>
              <a:t>，比如</a:t>
            </a:r>
            <a:r>
              <a:rPr kumimoji="1" lang="en-US" altLang="zh-CN" sz="1400" dirty="0" smtClean="0"/>
              <a:t>GPS driver</a:t>
            </a:r>
            <a:r>
              <a:rPr kumimoji="1" lang="zh-CN" altLang="en-US" sz="1400" dirty="0" smtClean="0"/>
              <a:t>，</a:t>
            </a:r>
            <a:r>
              <a:rPr kumimoji="1" lang="en-US" altLang="zh-CN" sz="1400" dirty="0" err="1" smtClean="0"/>
              <a:t>WiFi</a:t>
            </a:r>
            <a:r>
              <a:rPr kumimoji="1" lang="en-US" altLang="zh-CN" sz="1400" dirty="0" smtClean="0"/>
              <a:t> driver</a:t>
            </a:r>
          </a:p>
          <a:p>
            <a:pPr marL="285750" indent="-285750">
              <a:buFont typeface="Arial" panose="020B0604020202020204" pitchFamily="34" charset="0"/>
              <a:buChar char="•"/>
            </a:pPr>
            <a:r>
              <a:rPr lang="zh-CN" altLang="en-US" sz="1400" dirty="0"/>
              <a:t>也</a:t>
            </a:r>
            <a:r>
              <a:rPr lang="zh-CN" altLang="en-US" sz="1400" dirty="0" smtClean="0"/>
              <a:t>有</a:t>
            </a:r>
            <a:r>
              <a:rPr lang="en-US" altLang="zh-CN" sz="1400" dirty="0" err="1" smtClean="0"/>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smtClean="0"/>
              <a:t>Vender</a:t>
            </a:r>
            <a:r>
              <a:rPr kumimoji="1" lang="zh-CN" altLang="en-US" sz="1400" dirty="0" smtClean="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smtClean="0"/>
              <a:t>Qualcomm</a:t>
            </a:r>
          </a:p>
          <a:p>
            <a:pPr marL="285750" indent="-285750">
              <a:buFont typeface="Arial" panose="020B0604020202020204" pitchFamily="34" charset="0"/>
              <a:buChar char="•"/>
            </a:pPr>
            <a:r>
              <a:rPr lang="en-US" altLang="zh-CN" sz="1400" dirty="0" smtClean="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smtClean="0"/>
              <a:t>Panasonic</a:t>
            </a:r>
          </a:p>
          <a:p>
            <a:pPr marL="285750" indent="-285750">
              <a:buFont typeface="Arial" panose="020B0604020202020204" pitchFamily="34" charset="0"/>
              <a:buChar char="•"/>
            </a:pPr>
            <a:r>
              <a:rPr lang="en-US" altLang="ja-JP" sz="1400" dirty="0" smtClean="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a:t>
            </a:r>
            <a:r>
              <a:rPr lang="zh-CN" altLang="en-US" dirty="0" smtClean="0"/>
              <a:t>始是</a:t>
            </a:r>
            <a:r>
              <a:rPr lang="en-US" altLang="zh-CN" dirty="0" smtClean="0"/>
              <a:t>Vendor Implementation</a:t>
            </a:r>
            <a:r>
              <a:rPr lang="zh-CN" altLang="en-US" dirty="0" smtClean="0"/>
              <a:t>层，</a:t>
            </a:r>
            <a:endParaRPr lang="en-US" altLang="zh-CN" dirty="0" smtClean="0"/>
          </a:p>
          <a:p>
            <a:r>
              <a:rPr kumimoji="1" lang="zh-CN" altLang="en-US" dirty="0" smtClean="0"/>
              <a:t>根据</a:t>
            </a:r>
            <a:r>
              <a:rPr kumimoji="1" lang="en-US" altLang="zh-CN" dirty="0" smtClean="0"/>
              <a:t>Vendor</a:t>
            </a:r>
            <a:r>
              <a:rPr kumimoji="1" lang="zh-CN" altLang="en-US" dirty="0" smtClean="0"/>
              <a:t>的需求追加</a:t>
            </a:r>
            <a:r>
              <a:rPr kumimoji="1" lang="en-US" altLang="zh-CN" dirty="0" smtClean="0"/>
              <a:t>Device Driver</a:t>
            </a:r>
            <a:r>
              <a:rPr kumimoji="1" lang="zh-CN" altLang="en-US" dirty="0" smtClean="0"/>
              <a:t>，</a:t>
            </a:r>
            <a:endParaRPr kumimoji="1" lang="en-US" altLang="zh-CN" dirty="0" smtClean="0"/>
          </a:p>
          <a:p>
            <a:r>
              <a:rPr lang="zh-CN" altLang="en-US" dirty="0" smtClean="0"/>
              <a:t>可以理解为和</a:t>
            </a:r>
            <a:r>
              <a:rPr lang="en-US" altLang="zh-CN" dirty="0" smtClean="0"/>
              <a:t>Kernel</a:t>
            </a:r>
            <a:r>
              <a:rPr lang="zh-CN" altLang="en-US" dirty="0" smtClean="0"/>
              <a:t>里的</a:t>
            </a:r>
            <a:r>
              <a:rPr lang="en-US" altLang="zh-CN" dirty="0" smtClean="0"/>
              <a:t>Driver</a:t>
            </a:r>
            <a:r>
              <a:rPr lang="zh-CN" altLang="en-US" dirty="0" smtClean="0"/>
              <a:t>相同，只是</a:t>
            </a:r>
            <a:r>
              <a:rPr lang="en-US" altLang="zh-CN" dirty="0" smtClean="0"/>
              <a:t>Vendor</a:t>
            </a:r>
            <a:r>
              <a:rPr lang="zh-CN" altLang="en-US" dirty="0"/>
              <a:t>自己</a:t>
            </a:r>
            <a:r>
              <a:rPr lang="zh-CN" altLang="en-US" dirty="0" smtClean="0"/>
              <a:t>加</a:t>
            </a:r>
            <a:r>
              <a:rPr lang="en-US" altLang="zh-CN" dirty="0" smtClean="0"/>
              <a:t>Device</a:t>
            </a:r>
            <a:r>
              <a:rPr lang="zh-CN" altLang="en-US" dirty="0" smtClean="0"/>
              <a:t>的</a:t>
            </a:r>
            <a:r>
              <a:rPr lang="en-US" altLang="zh-CN" dirty="0" smtClean="0"/>
              <a:t>Driver</a:t>
            </a:r>
          </a:p>
          <a:p>
            <a:r>
              <a:rPr kumimoji="1" lang="zh-CN" altLang="en-US" dirty="0" smtClean="0"/>
              <a:t>如果不新加</a:t>
            </a:r>
            <a:r>
              <a:rPr kumimoji="1" lang="en-US" altLang="zh-CN" dirty="0" smtClean="0"/>
              <a:t>device</a:t>
            </a:r>
            <a:r>
              <a:rPr kumimoji="1" lang="zh-CN" altLang="en-US" dirty="0" smtClean="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smtClean="0"/>
              <a:t>Qualcomm </a:t>
            </a:r>
            <a:r>
              <a:rPr kumimoji="1" lang="en-US" altLang="zh-CN" sz="1400" dirty="0" err="1" smtClean="0"/>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smtClean="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smtClean="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smtClean="0"/>
              <a:t>WiFi</a:t>
            </a:r>
            <a:r>
              <a:rPr kumimoji="1" lang="en-US" altLang="zh-CN" sz="1400" dirty="0" smtClean="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smtClean="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smtClean="0"/>
              <a:t>Hardware</a:t>
            </a:r>
            <a:r>
              <a:rPr kumimoji="1" lang="zh-CN" altLang="en-US" dirty="0" smtClean="0"/>
              <a:t>，用</a:t>
            </a:r>
            <a:r>
              <a:rPr kumimoji="1" lang="en-US" altLang="zh-CN" dirty="0" err="1" smtClean="0"/>
              <a:t>SnapDragon</a:t>
            </a:r>
            <a:r>
              <a:rPr kumimoji="1" lang="zh-CN" altLang="en-US" dirty="0" smtClean="0"/>
              <a:t>当</a:t>
            </a:r>
            <a:r>
              <a:rPr kumimoji="1" lang="en-US" altLang="zh-CN" dirty="0" err="1" smtClean="0"/>
              <a:t>SoC</a:t>
            </a:r>
            <a:endParaRPr kumimoji="1" lang="en-US" altLang="zh-CN" dirty="0" smtClean="0"/>
          </a:p>
          <a:p>
            <a:r>
              <a:rPr lang="zh-CN" altLang="en-US" dirty="0" smtClean="0"/>
              <a:t>用其他很多</a:t>
            </a:r>
            <a:r>
              <a:rPr lang="en-US" altLang="zh-CN" dirty="0" smtClean="0"/>
              <a:t>Chip</a:t>
            </a:r>
            <a:r>
              <a:rPr lang="zh-CN" altLang="en-US" dirty="0" smtClean="0"/>
              <a:t>实现各种功能</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36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smtClean="0"/>
              <a:t>下图是</a:t>
            </a:r>
            <a:r>
              <a:rPr kumimoji="1" lang="en-US" altLang="zh-CN" dirty="0" smtClean="0"/>
              <a:t>Ethernet</a:t>
            </a:r>
            <a:r>
              <a:rPr kumimoji="1" lang="zh-CN" altLang="en-US" dirty="0" smtClean="0"/>
              <a:t>的</a:t>
            </a:r>
            <a:r>
              <a:rPr kumimoji="1" lang="en-US" altLang="zh-CN" dirty="0" smtClean="0"/>
              <a:t>Bit</a:t>
            </a:r>
            <a:r>
              <a:rPr kumimoji="1" lang="zh-CN" altLang="en-US" dirty="0" smtClean="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smtClean="0">
                <a:solidFill>
                  <a:srgbClr val="FF0000"/>
                </a:solidFill>
              </a:rPr>
              <a:t>这一点是</a:t>
            </a:r>
            <a:r>
              <a:rPr kumimoji="1" lang="en-US" altLang="zh-CN" b="1" dirty="0" smtClean="0">
                <a:solidFill>
                  <a:srgbClr val="FF0000"/>
                </a:solidFill>
              </a:rPr>
              <a:t>H or L</a:t>
            </a:r>
            <a:r>
              <a:rPr kumimoji="1" lang="zh-CN" altLang="en-US" b="1" dirty="0" smtClean="0">
                <a:solidFill>
                  <a:srgbClr val="FF0000"/>
                </a:solidFill>
              </a:rPr>
              <a:t>？</a:t>
            </a:r>
            <a:r>
              <a:rPr lang="zh-CN" altLang="en-US" b="1" dirty="0" smtClean="0">
                <a:solidFill>
                  <a:srgbClr val="FF0000"/>
                </a:solidFill>
              </a:rPr>
              <a:t>是</a:t>
            </a:r>
            <a:r>
              <a:rPr lang="en-US" altLang="zh-CN" b="1" dirty="0" smtClean="0">
                <a:solidFill>
                  <a:srgbClr val="FF0000"/>
                </a:solidFill>
              </a:rPr>
              <a:t>H</a:t>
            </a:r>
            <a:r>
              <a:rPr lang="zh-CN" altLang="en-US" b="1" dirty="0" smtClean="0">
                <a:solidFill>
                  <a:srgbClr val="FF0000"/>
                </a:solidFill>
              </a:rPr>
              <a:t>，应该往后看！</a:t>
            </a:r>
            <a:endParaRPr kumimoji="1" lang="en-US" altLang="zh-CN" b="1" dirty="0" smtClean="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smtClean="0"/>
              <a:t>Ethernet</a:t>
            </a:r>
            <a:r>
              <a:rPr kumimoji="1" lang="zh-CN" altLang="en-US" dirty="0" smtClean="0"/>
              <a:t>中</a:t>
            </a:r>
            <a:r>
              <a:rPr kumimoji="1" lang="en-US" altLang="zh-CN" b="1" dirty="0" smtClean="0">
                <a:solidFill>
                  <a:srgbClr val="FF0000"/>
                </a:solidFill>
              </a:rPr>
              <a:t>ARQ</a:t>
            </a:r>
            <a:r>
              <a:rPr kumimoji="1" lang="zh-CN" altLang="en-US" dirty="0" smtClean="0"/>
              <a:t>是</a:t>
            </a:r>
            <a:r>
              <a:rPr kumimoji="1" lang="en-US" altLang="zh-CN" dirty="0" smtClean="0"/>
              <a:t>Automatic Repeat Request</a:t>
            </a:r>
            <a:r>
              <a:rPr kumimoji="1" lang="zh-CN" altLang="en-US" dirty="0" smtClean="0"/>
              <a:t>，</a:t>
            </a:r>
            <a:endParaRPr kumimoji="1" lang="en-US" altLang="zh-CN" dirty="0" smtClean="0"/>
          </a:p>
          <a:p>
            <a:r>
              <a:rPr kumimoji="1" lang="zh-CN" altLang="en-US" dirty="0" smtClean="0"/>
              <a:t>送</a:t>
            </a:r>
            <a:r>
              <a:rPr kumimoji="1" lang="en-US" altLang="zh-CN" dirty="0" smtClean="0"/>
              <a:t>data</a:t>
            </a:r>
            <a:r>
              <a:rPr kumimoji="1" lang="zh-CN" altLang="en-US" dirty="0" smtClean="0"/>
              <a:t>，等</a:t>
            </a:r>
            <a:r>
              <a:rPr kumimoji="1" lang="en-US" altLang="zh-CN" dirty="0" err="1" smtClean="0"/>
              <a:t>ack</a:t>
            </a:r>
            <a:r>
              <a:rPr kumimoji="1" lang="zh-CN" altLang="en-US" dirty="0" smtClean="0"/>
              <a:t>，在</a:t>
            </a:r>
            <a:r>
              <a:rPr lang="zh-CN" altLang="en-US" dirty="0" smtClean="0"/>
              <a:t>送</a:t>
            </a:r>
            <a:r>
              <a:rPr lang="en-US" altLang="zh-CN" dirty="0" smtClean="0"/>
              <a:t>data</a:t>
            </a:r>
            <a:r>
              <a:rPr lang="zh-CN" altLang="en-US" dirty="0" smtClean="0"/>
              <a:t>，再等</a:t>
            </a:r>
            <a:r>
              <a:rPr lang="en-US" altLang="zh-CN" dirty="0" err="1" smtClean="0"/>
              <a:t>ack</a:t>
            </a:r>
            <a:r>
              <a:rPr lang="zh-CN" altLang="en-US" dirty="0" smtClean="0"/>
              <a:t>，没等到</a:t>
            </a:r>
            <a:r>
              <a:rPr lang="en-US" altLang="zh-CN" dirty="0" err="1" smtClean="0"/>
              <a:t>ack</a:t>
            </a:r>
            <a:r>
              <a:rPr lang="zh-CN" altLang="en-US" dirty="0" smtClean="0"/>
              <a:t>就从送</a:t>
            </a:r>
            <a:r>
              <a:rPr lang="en-US" altLang="zh-CN" dirty="0" smtClean="0"/>
              <a:t>data</a:t>
            </a:r>
            <a:endParaRPr lang="en-US" altLang="zh-CN" dirty="0"/>
          </a:p>
          <a:p>
            <a:endParaRPr kumimoji="1" lang="en-US" altLang="ja-JP" dirty="0" smtClean="0"/>
          </a:p>
          <a:p>
            <a:r>
              <a:rPr lang="zh-CN" altLang="en-US" dirty="0" smtClean="0"/>
              <a:t>这个方法有些浪费时间，所有就有了</a:t>
            </a:r>
            <a:r>
              <a:rPr lang="en-US" altLang="zh-CN" b="1" dirty="0" smtClean="0">
                <a:solidFill>
                  <a:srgbClr val="FF0000"/>
                </a:solidFill>
              </a:rPr>
              <a:t>Sliding</a:t>
            </a:r>
            <a:r>
              <a:rPr lang="ja-JP" altLang="en-US" b="1" dirty="0" smtClean="0">
                <a:solidFill>
                  <a:srgbClr val="FF0000"/>
                </a:solidFill>
              </a:rPr>
              <a:t> </a:t>
            </a:r>
            <a:r>
              <a:rPr lang="en-US" altLang="zh-CN" b="1" dirty="0" smtClean="0">
                <a:solidFill>
                  <a:srgbClr val="FF0000"/>
                </a:solidFill>
              </a:rPr>
              <a:t>window</a:t>
            </a:r>
            <a:r>
              <a:rPr lang="zh-CN" altLang="en-US" dirty="0" smtClean="0"/>
              <a:t>的方法</a:t>
            </a:r>
            <a:endParaRPr lang="en-US" altLang="zh-CN" dirty="0" smtClean="0"/>
          </a:p>
          <a:p>
            <a:r>
              <a:rPr lang="zh-CN" altLang="en-US" dirty="0" smtClean="0"/>
              <a:t>连续送</a:t>
            </a:r>
            <a:r>
              <a:rPr lang="en-US" altLang="zh-CN" dirty="0" smtClean="0"/>
              <a:t>x</a:t>
            </a:r>
            <a:r>
              <a:rPr lang="zh-CN" altLang="en-US" dirty="0" smtClean="0"/>
              <a:t>个</a:t>
            </a:r>
            <a:r>
              <a:rPr lang="en-US" altLang="zh-CN" dirty="0" smtClean="0"/>
              <a:t>data</a:t>
            </a:r>
            <a:r>
              <a:rPr lang="zh-CN" altLang="en-US" dirty="0" smtClean="0"/>
              <a:t>，收到某个</a:t>
            </a:r>
            <a:r>
              <a:rPr lang="en-US" altLang="zh-CN" dirty="0" smtClean="0"/>
              <a:t>data</a:t>
            </a:r>
            <a:r>
              <a:rPr lang="zh-CN" altLang="en-US" dirty="0" smtClean="0"/>
              <a:t>的</a:t>
            </a:r>
            <a:r>
              <a:rPr lang="en-US" altLang="zh-CN" dirty="0" err="1" smtClean="0"/>
              <a:t>ack</a:t>
            </a:r>
            <a:r>
              <a:rPr lang="zh-CN" altLang="en-US" dirty="0" smtClean="0"/>
              <a:t>之后就把这个</a:t>
            </a:r>
            <a:r>
              <a:rPr lang="en-US" altLang="zh-CN" dirty="0" smtClean="0"/>
              <a:t>window</a:t>
            </a:r>
            <a:r>
              <a:rPr lang="zh-CN" altLang="en-US" dirty="0" smtClean="0"/>
              <a:t>重置为新的需要送新的</a:t>
            </a:r>
            <a:r>
              <a:rPr lang="en-US" altLang="zh-CN" dirty="0" smtClean="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smtClean="0"/>
              <a:t>关于</a:t>
            </a:r>
            <a:r>
              <a:rPr kumimoji="1" lang="en-US" altLang="zh-CN" dirty="0" err="1" smtClean="0"/>
              <a:t>WiFi</a:t>
            </a:r>
            <a:endParaRPr kumimoji="1" lang="en-US" altLang="zh-CN" dirty="0" smtClean="0"/>
          </a:p>
          <a:p>
            <a:r>
              <a:rPr lang="zh-CN" altLang="en-US" dirty="0"/>
              <a:t>左边</a:t>
            </a:r>
            <a:r>
              <a:rPr lang="zh-CN" altLang="en-US" dirty="0" smtClean="0"/>
              <a:t>的是</a:t>
            </a:r>
            <a:r>
              <a:rPr lang="en-US" altLang="zh-CN" dirty="0" smtClean="0"/>
              <a:t>Apple </a:t>
            </a:r>
            <a:r>
              <a:rPr lang="en-US" altLang="zh-CN" dirty="0" err="1" smtClean="0"/>
              <a:t>AirDrop</a:t>
            </a:r>
            <a:r>
              <a:rPr lang="en-US" altLang="zh-CN" dirty="0" smtClean="0"/>
              <a:t>(?)</a:t>
            </a:r>
            <a:r>
              <a:rPr lang="zh-CN" altLang="en-US" dirty="0" smtClean="0"/>
              <a:t>一样的应用</a:t>
            </a:r>
            <a:endParaRPr lang="en-US" altLang="zh-CN" dirty="0" smtClean="0"/>
          </a:p>
          <a:p>
            <a:r>
              <a:rPr lang="en-US" altLang="zh-CN" dirty="0"/>
              <a:t>	</a:t>
            </a:r>
            <a:r>
              <a:rPr lang="en-US" altLang="zh-CN" dirty="0" smtClean="0"/>
              <a:t>(</a:t>
            </a:r>
            <a:r>
              <a:rPr lang="zh-CN" altLang="en-US" dirty="0" smtClean="0"/>
              <a:t>这种应用较</a:t>
            </a:r>
            <a:r>
              <a:rPr lang="en-US" altLang="zh-CN" dirty="0" smtClean="0"/>
              <a:t>Ad-hoc)</a:t>
            </a:r>
          </a:p>
          <a:p>
            <a:r>
              <a:rPr lang="zh-CN" altLang="en-US" dirty="0" smtClean="0"/>
              <a:t>右边是传统有</a:t>
            </a:r>
            <a:r>
              <a:rPr lang="en-US" altLang="zh-CN" dirty="0" smtClean="0"/>
              <a:t>AP</a:t>
            </a:r>
            <a:r>
              <a:rPr lang="zh-CN" altLang="en-US" dirty="0" smtClean="0"/>
              <a:t>的</a:t>
            </a:r>
            <a:r>
              <a:rPr lang="en-US" altLang="zh-CN" dirty="0" err="1" smtClean="0"/>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smtClean="0"/>
              <a:t>关于</a:t>
            </a:r>
            <a:r>
              <a:rPr kumimoji="1" lang="en-US" altLang="zh-CN" dirty="0" smtClean="0"/>
              <a:t>CA</a:t>
            </a:r>
            <a:r>
              <a:rPr kumimoji="1" lang="zh-CN" altLang="en-US" dirty="0" smtClean="0"/>
              <a:t>和</a:t>
            </a:r>
            <a:r>
              <a:rPr kumimoji="1" lang="en-US" altLang="zh-CN" dirty="0" smtClean="0"/>
              <a:t>certificate</a:t>
            </a:r>
            <a:r>
              <a:rPr kumimoji="1" lang="zh-CN" altLang="en-US" dirty="0" smtClean="0"/>
              <a:t>，看了一下</a:t>
            </a:r>
            <a:r>
              <a:rPr kumimoji="1" lang="en-US" altLang="zh-CN" dirty="0" smtClean="0"/>
              <a:t>Chrome</a:t>
            </a:r>
            <a:r>
              <a:rPr kumimoji="1" lang="zh-CN" altLang="en-US" dirty="0" smtClean="0"/>
              <a:t>的</a:t>
            </a:r>
            <a:r>
              <a:rPr kumimoji="1" lang="en-US" altLang="zh-CN" dirty="0" smtClean="0"/>
              <a:t>Google</a:t>
            </a:r>
            <a:r>
              <a:rPr kumimoji="1" lang="zh-CN" altLang="en-US" dirty="0" smtClean="0"/>
              <a:t>的</a:t>
            </a:r>
            <a:r>
              <a:rPr kumimoji="1" lang="en-US" altLang="zh-CN" dirty="0" smtClean="0"/>
              <a:t>Certificate</a:t>
            </a:r>
            <a:r>
              <a:rPr kumimoji="1" lang="zh-CN" altLang="en-US" dirty="0" smtClean="0"/>
              <a:t>，以下是我的理解：</a:t>
            </a:r>
            <a:endParaRPr kumimoji="1" lang="en-US" altLang="zh-CN" dirty="0" smtClean="0"/>
          </a:p>
          <a:p>
            <a:pPr marL="285750" indent="-285750">
              <a:buFont typeface="Arial" panose="020B0604020202020204" pitchFamily="34" charset="0"/>
              <a:buChar char="•"/>
            </a:pPr>
            <a:r>
              <a:rPr kumimoji="1" lang="en-US" altLang="zh-CN" dirty="0" smtClean="0"/>
              <a:t>Google</a:t>
            </a:r>
            <a:r>
              <a:rPr kumimoji="1" lang="zh-CN" altLang="en-US" dirty="0" smtClean="0"/>
              <a:t>的</a:t>
            </a:r>
            <a:r>
              <a:rPr kumimoji="1" lang="en-US" altLang="zh-CN" dirty="0" smtClean="0"/>
              <a:t>Certificate</a:t>
            </a:r>
            <a:r>
              <a:rPr kumimoji="1" lang="zh-CN" altLang="en-US" dirty="0" smtClean="0"/>
              <a:t>是一个叫</a:t>
            </a:r>
            <a:r>
              <a:rPr kumimoji="1" lang="en-US" altLang="zh-CN" dirty="0" err="1" smtClean="0"/>
              <a:t>GeoTrustGlobal</a:t>
            </a:r>
            <a:r>
              <a:rPr kumimoji="1" lang="zh-CN" altLang="en-US" dirty="0" smtClean="0"/>
              <a:t>的组织签发的</a:t>
            </a:r>
            <a:endParaRPr kumimoji="1" lang="en-US" altLang="zh-CN" dirty="0" smtClean="0"/>
          </a:p>
          <a:p>
            <a:pPr marL="285750" indent="-285750">
              <a:buFont typeface="Arial" panose="020B0604020202020204" pitchFamily="34" charset="0"/>
              <a:buChar char="•"/>
            </a:pPr>
            <a:r>
              <a:rPr kumimoji="1" lang="zh-CN" altLang="en-US" dirty="0" smtClean="0"/>
              <a:t>流程如下</a:t>
            </a:r>
            <a:endParaRPr kumimoji="1" lang="en-US" altLang="zh-CN" dirty="0" smtClean="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smtClean="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smtClean="0"/>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smtClean="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smtClean="0"/>
              <a:t>根据信息，签发</a:t>
            </a:r>
            <a:r>
              <a:rPr kumimoji="1" lang="en-US" altLang="zh-CN" dirty="0" smtClean="0"/>
              <a:t>Certificate</a:t>
            </a:r>
          </a:p>
          <a:p>
            <a:r>
              <a:rPr kumimoji="1" lang="en-US" altLang="zh-CN" dirty="0" smtClean="0"/>
              <a:t>Certificate</a:t>
            </a:r>
            <a:r>
              <a:rPr kumimoji="1" lang="zh-CN" altLang="en-US" dirty="0" smtClean="0"/>
              <a:t>的内容有：</a:t>
            </a:r>
            <a:endParaRPr kumimoji="1" lang="en-US" altLang="zh-CN" dirty="0" smtClean="0"/>
          </a:p>
          <a:p>
            <a:pPr marL="342900" indent="-342900">
              <a:buFont typeface="+mj-lt"/>
              <a:buAutoNum type="arabicPeriod"/>
            </a:pPr>
            <a:r>
              <a:rPr kumimoji="1" lang="en-US" altLang="ja-JP" dirty="0" smtClean="0"/>
              <a:t>Public key of google</a:t>
            </a:r>
          </a:p>
          <a:p>
            <a:pPr marL="342900" indent="-342900">
              <a:buFont typeface="+mj-lt"/>
              <a:buAutoNum type="arabicPeriod"/>
            </a:pPr>
            <a:r>
              <a:rPr kumimoji="1" lang="en-US" altLang="ja-JP" dirty="0" smtClean="0"/>
              <a:t>Identity of google (</a:t>
            </a:r>
            <a:r>
              <a:rPr kumimoji="1" lang="en-US" altLang="ja-JP" dirty="0" err="1" smtClean="0"/>
              <a:t>ip</a:t>
            </a:r>
            <a:r>
              <a:rPr kumimoji="1" lang="en-US" altLang="ja-JP" dirty="0" smtClean="0"/>
              <a:t> address, etc.)</a:t>
            </a:r>
          </a:p>
          <a:p>
            <a:pPr marL="342900" indent="-342900">
              <a:buFont typeface="+mj-lt"/>
              <a:buAutoNum type="arabicPeriod"/>
            </a:pPr>
            <a:r>
              <a:rPr kumimoji="1" lang="en-US" altLang="ja-JP" dirty="0" smtClean="0"/>
              <a:t>signature of google (</a:t>
            </a:r>
            <a:r>
              <a:rPr kumimoji="1" lang="zh-CN" altLang="en-US" dirty="0" smtClean="0"/>
              <a:t>这个</a:t>
            </a:r>
            <a:r>
              <a:rPr kumimoji="1" lang="en-US" altLang="zh-CN" dirty="0" smtClean="0"/>
              <a:t>Signature</a:t>
            </a:r>
            <a:r>
              <a:rPr kumimoji="1" lang="zh-CN" altLang="en-US" dirty="0" smtClean="0"/>
              <a:t>就是</a:t>
            </a:r>
            <a:r>
              <a:rPr kumimoji="1" lang="en-US" altLang="zh-CN" dirty="0" smtClean="0"/>
              <a:t>Google</a:t>
            </a:r>
            <a:r>
              <a:rPr kumimoji="1" lang="zh-CN" altLang="en-US" dirty="0" smtClean="0"/>
              <a:t>用自己的</a:t>
            </a:r>
            <a:r>
              <a:rPr kumimoji="1" lang="en-US" altLang="zh-CN" dirty="0" smtClean="0"/>
              <a:t>private key</a:t>
            </a:r>
            <a:r>
              <a:rPr kumimoji="1" lang="zh-CN" altLang="en-US" dirty="0" smtClean="0"/>
              <a:t>把</a:t>
            </a:r>
            <a:r>
              <a:rPr kumimoji="1" lang="en-US" altLang="zh-CN" dirty="0" smtClean="0"/>
              <a:t>1</a:t>
            </a:r>
            <a:r>
              <a:rPr kumimoji="1" lang="zh-CN" altLang="en-US" dirty="0" smtClean="0"/>
              <a:t>，</a:t>
            </a:r>
            <a:r>
              <a:rPr kumimoji="1" lang="en-US" altLang="zh-CN" dirty="0" smtClean="0"/>
              <a:t>2</a:t>
            </a:r>
            <a:r>
              <a:rPr kumimoji="1" lang="zh-CN" altLang="en-US" dirty="0" smtClean="0"/>
              <a:t>的</a:t>
            </a:r>
            <a:r>
              <a:rPr kumimoji="1" lang="en-US" altLang="zh-CN" dirty="0" smtClean="0"/>
              <a:t>Hash</a:t>
            </a:r>
            <a:r>
              <a:rPr kumimoji="1" lang="zh-CN" altLang="en-US" dirty="0" smtClean="0"/>
              <a:t>给加密了的东西</a:t>
            </a:r>
            <a:r>
              <a:rPr kumimoji="1" lang="en-US" altLang="ja-JP" dirty="0" smtClean="0"/>
              <a:t>)</a:t>
            </a:r>
          </a:p>
          <a:p>
            <a:pPr marL="342900" indent="-342900">
              <a:buFont typeface="+mj-lt"/>
              <a:buAutoNum type="arabicPeriod"/>
            </a:pPr>
            <a:r>
              <a:rPr kumimoji="1" lang="en-US" altLang="zh-CN" dirty="0" smtClean="0"/>
              <a:t>Signature of </a:t>
            </a:r>
            <a:r>
              <a:rPr kumimoji="1" lang="en-US" altLang="zh-CN" dirty="0" err="1" smtClean="0"/>
              <a:t>GeoTrustGlobal</a:t>
            </a:r>
            <a:r>
              <a:rPr kumimoji="1" lang="zh-CN" altLang="en-US" dirty="0" smtClean="0"/>
              <a:t>（这个</a:t>
            </a:r>
            <a:r>
              <a:rPr kumimoji="1" lang="en-US" altLang="zh-CN" dirty="0" smtClean="0"/>
              <a:t>signature</a:t>
            </a:r>
            <a:r>
              <a:rPr kumimoji="1" lang="zh-CN" altLang="en-US" dirty="0" smtClean="0"/>
              <a:t>就是</a:t>
            </a:r>
            <a:r>
              <a:rPr kumimoji="1" lang="en-US" altLang="zh-CN" dirty="0" err="1" smtClean="0"/>
              <a:t>GeoTrustGlobal</a:t>
            </a:r>
            <a:r>
              <a:rPr kumimoji="1" lang="zh-CN" altLang="en-US" dirty="0" smtClean="0"/>
              <a:t>用自己的</a:t>
            </a:r>
            <a:r>
              <a:rPr kumimoji="1" lang="en-US" altLang="zh-CN" dirty="0" smtClean="0"/>
              <a:t>private key</a:t>
            </a:r>
            <a:r>
              <a:rPr kumimoji="1" lang="zh-CN" altLang="en-US" dirty="0" smtClean="0"/>
              <a:t>把</a:t>
            </a:r>
            <a:r>
              <a:rPr kumimoji="1" lang="en-US" altLang="zh-CN" dirty="0" smtClean="0"/>
              <a:t>1</a:t>
            </a:r>
            <a:r>
              <a:rPr kumimoji="1" lang="zh-CN" altLang="en-US" dirty="0" smtClean="0"/>
              <a:t>，</a:t>
            </a:r>
            <a:r>
              <a:rPr kumimoji="1" lang="en-US" altLang="zh-CN" dirty="0" smtClean="0"/>
              <a:t>2</a:t>
            </a:r>
            <a:r>
              <a:rPr kumimoji="1" lang="zh-CN" altLang="en-US" dirty="0" smtClean="0"/>
              <a:t>，</a:t>
            </a:r>
            <a:r>
              <a:rPr kumimoji="1" lang="en-US" altLang="zh-CN" dirty="0" smtClean="0"/>
              <a:t>3</a:t>
            </a:r>
            <a:r>
              <a:rPr kumimoji="1" lang="zh-CN" altLang="en-US" dirty="0" smtClean="0"/>
              <a:t>的</a:t>
            </a:r>
            <a:r>
              <a:rPr kumimoji="1" lang="en-US" altLang="zh-CN" dirty="0" smtClean="0"/>
              <a:t>Hash</a:t>
            </a:r>
            <a:r>
              <a:rPr kumimoji="1" lang="zh-CN" altLang="en-US" dirty="0" smtClean="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smtClean="0"/>
              <a:t>从一个</a:t>
            </a:r>
            <a:r>
              <a:rPr kumimoji="1" lang="en-US" altLang="zh-CN" dirty="0" smtClean="0"/>
              <a:t>User</a:t>
            </a:r>
            <a:r>
              <a:rPr kumimoji="1" lang="zh-CN" altLang="en-US" dirty="0" smtClean="0"/>
              <a:t>的观点看，</a:t>
            </a:r>
            <a:r>
              <a:rPr kumimoji="1" lang="en-US" altLang="zh-CN" dirty="0" smtClean="0"/>
              <a:t>user</a:t>
            </a:r>
            <a:r>
              <a:rPr kumimoji="1" lang="zh-CN" altLang="en-US" dirty="0" smtClean="0"/>
              <a:t>的</a:t>
            </a:r>
            <a:r>
              <a:rPr kumimoji="1" lang="en-US" altLang="zh-CN" dirty="0" smtClean="0"/>
              <a:t>local PC</a:t>
            </a:r>
            <a:r>
              <a:rPr kumimoji="1" lang="zh-CN" altLang="en-US" dirty="0" smtClean="0"/>
              <a:t>上必须安装有</a:t>
            </a:r>
            <a:r>
              <a:rPr kumimoji="1" lang="en-US" altLang="zh-CN" dirty="0" err="1" smtClean="0"/>
              <a:t>GeoTrustGlobal</a:t>
            </a:r>
            <a:r>
              <a:rPr kumimoji="1" lang="zh-CN" altLang="en-US" dirty="0" smtClean="0"/>
              <a:t>的</a:t>
            </a:r>
            <a:r>
              <a:rPr kumimoji="1" lang="en-US" altLang="zh-CN" dirty="0" smtClean="0"/>
              <a:t>Public key </a:t>
            </a:r>
            <a:r>
              <a:rPr kumimoji="1" lang="zh-CN" altLang="en-US" dirty="0" smtClean="0"/>
              <a:t>（这个是需要安装的，并非是通过和</a:t>
            </a:r>
            <a:r>
              <a:rPr kumimoji="1" lang="en-US" altLang="zh-CN" dirty="0" err="1" smtClean="0"/>
              <a:t>GeoTrustGlobal</a:t>
            </a:r>
            <a:r>
              <a:rPr kumimoji="1" lang="zh-CN" altLang="en-US" dirty="0" smtClean="0"/>
              <a:t>说话而得到的）</a:t>
            </a:r>
            <a:endParaRPr kumimoji="1" lang="en-US" altLang="zh-CN" dirty="0" smtClean="0"/>
          </a:p>
          <a:p>
            <a:r>
              <a:rPr kumimoji="1" lang="zh-CN" altLang="en-US" dirty="0" smtClean="0"/>
              <a:t>然后</a:t>
            </a:r>
            <a:r>
              <a:rPr kumimoji="1" lang="en-US" altLang="zh-CN" dirty="0" smtClean="0"/>
              <a:t>google</a:t>
            </a:r>
            <a:r>
              <a:rPr kumimoji="1" lang="zh-CN" altLang="en-US" dirty="0" smtClean="0"/>
              <a:t>会传来他的</a:t>
            </a:r>
            <a:r>
              <a:rPr kumimoji="1" lang="en-US" altLang="zh-CN" dirty="0" smtClean="0"/>
              <a:t>Certificate</a:t>
            </a:r>
            <a:r>
              <a:rPr kumimoji="1" lang="zh-CN" altLang="en-US" dirty="0" smtClean="0"/>
              <a:t>，并告诉</a:t>
            </a:r>
            <a:r>
              <a:rPr kumimoji="1" lang="en-US" altLang="zh-CN" dirty="0" smtClean="0"/>
              <a:t>User </a:t>
            </a:r>
            <a:r>
              <a:rPr kumimoji="1" lang="zh-CN" altLang="en-US" dirty="0" smtClean="0"/>
              <a:t>这个</a:t>
            </a:r>
            <a:r>
              <a:rPr kumimoji="1" lang="en-US" altLang="zh-CN" dirty="0" smtClean="0"/>
              <a:t>Certificate</a:t>
            </a:r>
            <a:r>
              <a:rPr kumimoji="1" lang="zh-CN" altLang="en-US" dirty="0" smtClean="0"/>
              <a:t>是</a:t>
            </a:r>
            <a:r>
              <a:rPr kumimoji="1" lang="en-US" altLang="zh-CN" dirty="0" smtClean="0"/>
              <a:t>signed by </a:t>
            </a:r>
            <a:r>
              <a:rPr kumimoji="1" lang="en-US" altLang="zh-CN" dirty="0" err="1" smtClean="0"/>
              <a:t>GeoTrustGlobal</a:t>
            </a:r>
            <a:endParaRPr kumimoji="1" lang="en-US" altLang="zh-CN" dirty="0" smtClean="0"/>
          </a:p>
          <a:p>
            <a:r>
              <a:rPr kumimoji="1" lang="zh-CN" altLang="en-US" dirty="0"/>
              <a:t>然</a:t>
            </a:r>
            <a:r>
              <a:rPr kumimoji="1" lang="zh-CN" altLang="en-US" dirty="0" smtClean="0"/>
              <a:t>后</a:t>
            </a:r>
            <a:r>
              <a:rPr kumimoji="1" lang="en-US" altLang="zh-CN" dirty="0" smtClean="0"/>
              <a:t>User</a:t>
            </a:r>
            <a:r>
              <a:rPr kumimoji="1" lang="zh-CN" altLang="en-US" dirty="0" smtClean="0"/>
              <a:t>就可以用</a:t>
            </a:r>
            <a:r>
              <a:rPr kumimoji="1" lang="en-US" altLang="zh-CN" dirty="0" err="1"/>
              <a:t>GeoTrustGlobal</a:t>
            </a:r>
            <a:r>
              <a:rPr kumimoji="1" lang="zh-CN" altLang="en-US" dirty="0"/>
              <a:t>的</a:t>
            </a:r>
            <a:r>
              <a:rPr kumimoji="1" lang="en-US" altLang="zh-CN" dirty="0"/>
              <a:t>Public key </a:t>
            </a:r>
            <a:r>
              <a:rPr kumimoji="1" lang="zh-CN" altLang="en-US" dirty="0" smtClean="0"/>
              <a:t>来验证这个</a:t>
            </a:r>
            <a:r>
              <a:rPr kumimoji="1" lang="en-US" altLang="zh-CN" dirty="0" smtClean="0"/>
              <a:t>Google</a:t>
            </a:r>
            <a:r>
              <a:rPr kumimoji="1" lang="zh-CN" altLang="en-US" dirty="0" smtClean="0"/>
              <a:t>的</a:t>
            </a:r>
            <a:r>
              <a:rPr kumimoji="1" lang="en-US" altLang="zh-CN" dirty="0" smtClean="0"/>
              <a:t>Certificate</a:t>
            </a:r>
            <a:r>
              <a:rPr kumimoji="1" lang="zh-CN" altLang="en-US" smtClean="0"/>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22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smtClean="0">
                <a:solidFill>
                  <a:srgbClr val="FF0000"/>
                </a:solidFill>
              </a:rPr>
              <a:t>最先</a:t>
            </a:r>
            <a:r>
              <a:rPr lang="zh-CN" altLang="en-US" dirty="0">
                <a:solidFill>
                  <a:srgbClr val="FF0000"/>
                </a:solidFill>
              </a:rPr>
              <a:t>启动</a:t>
            </a:r>
            <a:r>
              <a:rPr lang="zh-CN" altLang="en-US" dirty="0" smtClean="0">
                <a:solidFill>
                  <a:srgbClr val="FF0000"/>
                </a:solidFill>
              </a:rPr>
              <a:t>的</a:t>
            </a:r>
            <a:r>
              <a:rPr lang="en-US" altLang="zh-CN" dirty="0" smtClean="0">
                <a:solidFill>
                  <a:srgbClr val="FF0000"/>
                </a:solidFill>
              </a:rPr>
              <a:t>Bootloader</a:t>
            </a:r>
            <a:r>
              <a:rPr lang="zh-CN" altLang="en-US" dirty="0" smtClean="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smtClean="0"/>
              <a:t>Qualcomm</a:t>
            </a:r>
            <a:r>
              <a:rPr lang="zh-CN" altLang="en-US" dirty="0" smtClean="0"/>
              <a:t>的</a:t>
            </a:r>
            <a:r>
              <a:rPr lang="en-US" altLang="zh-CN" dirty="0" smtClean="0"/>
              <a:t>boot</a:t>
            </a:r>
            <a:r>
              <a:rPr lang="zh-CN" altLang="en-US" dirty="0" smtClean="0"/>
              <a:t>流程：</a:t>
            </a:r>
            <a:endParaRPr lang="en-US" altLang="ja-JP" dirty="0" smtClean="0"/>
          </a:p>
          <a:p>
            <a:r>
              <a:rPr lang="en-US" altLang="ja-JP" dirty="0" smtClean="0"/>
              <a:t>On </a:t>
            </a:r>
            <a:r>
              <a:rPr lang="en-US" altLang="ja-JP" dirty="0"/>
              <a:t>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56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smtClean="0"/>
              <a:t>Network cable / </a:t>
            </a:r>
            <a:r>
              <a:rPr kumimoji="1" lang="en-US" altLang="ja-JP" dirty="0" err="1" smtClean="0"/>
              <a:t>WiFi</a:t>
            </a:r>
            <a:endParaRPr kumimoji="1" lang="en-US" altLang="ja-JP" dirty="0" smtClean="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smtClean="0"/>
              <a:t>ethernet</a:t>
            </a:r>
            <a:endParaRPr kumimoji="1" lang="en-US" altLang="ja-JP" dirty="0" smtClean="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smtClean="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smtClean="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smtClean="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smtClean="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smtClean="0"/>
              <a:t>下图把</a:t>
            </a:r>
            <a:r>
              <a:rPr kumimoji="1" lang="en-US" altLang="zh-CN" dirty="0" smtClean="0"/>
              <a:t>Application</a:t>
            </a:r>
            <a:r>
              <a:rPr kumimoji="1" lang="zh-CN" altLang="en-US" dirty="0" smtClean="0"/>
              <a:t>，</a:t>
            </a:r>
            <a:r>
              <a:rPr kumimoji="1" lang="en-US" altLang="zh-CN" dirty="0" smtClean="0"/>
              <a:t>presentation</a:t>
            </a:r>
            <a:r>
              <a:rPr kumimoji="1" lang="zh-CN" altLang="en-US" dirty="0" smtClean="0"/>
              <a:t>，</a:t>
            </a:r>
            <a:r>
              <a:rPr kumimoji="1" lang="en-US" altLang="zh-CN" dirty="0" smtClean="0"/>
              <a:t>session</a:t>
            </a:r>
            <a:r>
              <a:rPr kumimoji="1" lang="zh-CN" altLang="en-US" dirty="0" smtClean="0"/>
              <a:t>都放到</a:t>
            </a:r>
            <a:r>
              <a:rPr kumimoji="1" lang="en-US" altLang="zh-CN" dirty="0" smtClean="0"/>
              <a:t>application</a:t>
            </a:r>
            <a:r>
              <a:rPr lang="zh-CN" altLang="en-US" dirty="0" smtClean="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smtClean="0"/>
              <a:t>7</a:t>
            </a:r>
            <a:r>
              <a:rPr kumimoji="1" lang="zh-CN" altLang="en-US" dirty="0" smtClean="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11860</TotalTime>
  <Words>19430</Words>
  <Application>Microsoft Office PowerPoint</Application>
  <PresentationFormat>画面に合わせる (4:3)</PresentationFormat>
  <Paragraphs>1975</Paragraphs>
  <Slides>121</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121</vt:i4>
      </vt:variant>
    </vt:vector>
  </HeadingPairs>
  <TitlesOfParts>
    <vt:vector size="125"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1244</cp:revision>
  <dcterms:created xsi:type="dcterms:W3CDTF">2016-01-14T23:49:10Z</dcterms:created>
  <dcterms:modified xsi:type="dcterms:W3CDTF">2018-03-09T07:33:30Z</dcterms:modified>
</cp:coreProperties>
</file>